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9B1B92-D696-EEC4-3AAF-F01CEF74C6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sz="6000" dirty="0" err="1"/>
              <a:t>Rust</a:t>
            </a:r>
            <a:r>
              <a:rPr lang="hu-HU" sz="6000" dirty="0"/>
              <a:t> Játékbemutató 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FB2D24C-D749-6FAF-5144-5654B8722A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sz="3200" dirty="0"/>
              <a:t>Készítette: Szabó Gergely </a:t>
            </a:r>
          </a:p>
        </p:txBody>
      </p:sp>
    </p:spTree>
    <p:extLst>
      <p:ext uri="{BB962C8B-B14F-4D97-AF65-F5344CB8AC3E}">
        <p14:creationId xmlns:p14="http://schemas.microsoft.com/office/powerpoint/2010/main" val="24221065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53DECD0-5E5B-124B-FC9F-F3F4B4423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5" y="618518"/>
            <a:ext cx="9905998" cy="1478570"/>
          </a:xfrm>
        </p:spPr>
        <p:txBody>
          <a:bodyPr/>
          <a:lstStyle/>
          <a:p>
            <a:r>
              <a:rPr lang="hu-HU" dirty="0"/>
              <a:t>Játékmenet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BDABBA6F-8622-1F5A-7085-DD94F8B64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152014"/>
            <a:ext cx="4878389" cy="3989996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Gyűjts nyersanyagokat, készíts eszközöket és fegyvereket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Építs menedéket a zord időjárás és ellenséges játékosok ellen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Szövetségeket köthetsz, vagy egyedül is küzdhetsz</a:t>
            </a:r>
          </a:p>
          <a:p>
            <a:endParaRPr lang="hu-HU" dirty="0"/>
          </a:p>
        </p:txBody>
      </p:sp>
      <p:pic>
        <p:nvPicPr>
          <p:cNvPr id="1026" name="Picture 2" descr="Rust a Steamen">
            <a:extLst>
              <a:ext uri="{FF2B5EF4-FFF2-40B4-BE49-F238E27FC236}">
                <a16:creationId xmlns:a16="http://schemas.microsoft.com/office/drawing/2014/main" id="{86DCFE82-C399-A082-6F63-74CB3C52765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649190"/>
            <a:ext cx="4875213" cy="2742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73720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53DECD0-5E5B-124B-FC9F-F3F4B442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PVP és </a:t>
            </a:r>
            <a:r>
              <a:rPr lang="hu-HU" dirty="0" err="1"/>
              <a:t>PVe</a:t>
            </a:r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BDABBA6F-8622-1F5A-7085-DD94F8B64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69022" y="1772529"/>
            <a:ext cx="4878389" cy="4206240"/>
          </a:xfrm>
        </p:spPr>
        <p:txBody>
          <a:bodyPr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Idegesítő </a:t>
            </a:r>
            <a:r>
              <a:rPr lang="hu-HU" sz="3000" b="0" i="0" dirty="0" err="1">
                <a:solidFill>
                  <a:srgbClr val="E3E3E3"/>
                </a:solidFill>
                <a:effectLst/>
                <a:latin typeface="Google Sans"/>
              </a:rPr>
              <a:t>PvP</a:t>
            </a: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 harcok más játékosok ellen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Küzdelem farkasok, medvék </a:t>
            </a:r>
            <a:r>
              <a:rPr lang="hu-HU" sz="3000" b="0" i="0" dirty="0" err="1">
                <a:solidFill>
                  <a:srgbClr val="E3E3E3"/>
                </a:solidFill>
                <a:effectLst/>
                <a:latin typeface="Google Sans"/>
              </a:rPr>
              <a:t>stb</a:t>
            </a: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 ellen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Véd meg a bázisodat támadásoktól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Stratégiai gondolkodás és taktikai játék</a:t>
            </a:r>
          </a:p>
          <a:p>
            <a:endParaRPr lang="hu-HU" dirty="0"/>
          </a:p>
        </p:txBody>
      </p:sp>
      <p:pic>
        <p:nvPicPr>
          <p:cNvPr id="2050" name="Picture 2" descr="Rust a Steamen">
            <a:extLst>
              <a:ext uri="{FF2B5EF4-FFF2-40B4-BE49-F238E27FC236}">
                <a16:creationId xmlns:a16="http://schemas.microsoft.com/office/drawing/2014/main" id="{906C937A-DF82-EDFF-9AA6-11C9ACDA8A4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323" y="2277912"/>
            <a:ext cx="5443677" cy="3062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924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53DECD0-5E5B-124B-FC9F-F3F4B442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Építkezés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BDABBA6F-8622-1F5A-7085-DD94F8B64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1871003"/>
            <a:ext cx="4878389" cy="4192172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Rengeteg építési lehetőség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Kisebb kunyhóktól hatalmas erődítményekig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Egyedi építészeti stílusok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Védd meg a bázisodat  csapdákkal</a:t>
            </a:r>
          </a:p>
          <a:p>
            <a:endParaRPr lang="hu-HU" dirty="0"/>
          </a:p>
        </p:txBody>
      </p:sp>
      <p:pic>
        <p:nvPicPr>
          <p:cNvPr id="3074" name="Picture 2" descr="Rust' developer says major gunplay update &quot;will be controversial&quot;">
            <a:extLst>
              <a:ext uri="{FF2B5EF4-FFF2-40B4-BE49-F238E27FC236}">
                <a16:creationId xmlns:a16="http://schemas.microsoft.com/office/drawing/2014/main" id="{5FF00E70-53F1-8842-52D4-D2E93C5BA63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799" y="2249486"/>
            <a:ext cx="5577503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8656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53DECD0-5E5B-124B-FC9F-F3F4B442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Craft</a:t>
            </a:r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BDABBA6F-8622-1F5A-7085-DD94F8B64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43329" y="1716258"/>
            <a:ext cx="4878389" cy="420624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Fejlett </a:t>
            </a:r>
            <a:r>
              <a:rPr lang="hu-HU" sz="2800" b="0" i="0" dirty="0" err="1">
                <a:solidFill>
                  <a:srgbClr val="E3E3E3"/>
                </a:solidFill>
                <a:effectLst/>
                <a:latin typeface="Google Sans"/>
              </a:rPr>
              <a:t>crafting</a:t>
            </a: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 rendszer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Kőeszközöktől a modern fegyverekig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Gyógyszerek, páncélzatok és lőszerek készítése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A fejlődés kulcsa a hatékony </a:t>
            </a:r>
            <a:r>
              <a:rPr lang="hu-HU" sz="2800" b="0" i="0" dirty="0" err="1">
                <a:solidFill>
                  <a:srgbClr val="E3E3E3"/>
                </a:solidFill>
                <a:effectLst/>
                <a:latin typeface="Google Sans"/>
              </a:rPr>
              <a:t>crafting</a:t>
            </a:r>
            <a:endParaRPr lang="hu-HU" sz="2800" b="0" i="0" dirty="0">
              <a:solidFill>
                <a:srgbClr val="E3E3E3"/>
              </a:solidFill>
              <a:effectLst/>
              <a:latin typeface="Google Sans"/>
            </a:endParaRPr>
          </a:p>
          <a:p>
            <a:endParaRPr lang="hu-HU" dirty="0"/>
          </a:p>
        </p:txBody>
      </p:sp>
      <p:pic>
        <p:nvPicPr>
          <p:cNvPr id="4098" name="Picture 2" descr="Rust Crafting Guide 2022 - All You Need to Know ✓">
            <a:extLst>
              <a:ext uri="{FF2B5EF4-FFF2-40B4-BE49-F238E27FC236}">
                <a16:creationId xmlns:a16="http://schemas.microsoft.com/office/drawing/2014/main" id="{1DCEF898-C207-3B35-A7BD-B10BB17F857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30" y="2097089"/>
            <a:ext cx="5923545" cy="3541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505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53DECD0-5E5B-124B-FC9F-F3F4B442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MAP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BDABBA6F-8622-1F5A-7085-DD94F8B64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097088"/>
            <a:ext cx="4878389" cy="4142394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Változatos környezetek: sűrű erdők, havas hegycsúcsok, forró sivatagok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Dinamikus időjárási rendszer: napfény, eső, hóvihar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A környezet befolyásolja a játékot</a:t>
            </a:r>
            <a:endParaRPr lang="hu-HU" sz="2800" dirty="0"/>
          </a:p>
        </p:txBody>
      </p:sp>
      <p:pic>
        <p:nvPicPr>
          <p:cNvPr id="5122" name="Picture 2" descr="Rain &amp; Wind in Rust (Weather in Rust) - YouTube">
            <a:extLst>
              <a:ext uri="{FF2B5EF4-FFF2-40B4-BE49-F238E27FC236}">
                <a16:creationId xmlns:a16="http://schemas.microsoft.com/office/drawing/2014/main" id="{47B23F5E-F1BE-486A-9250-47BE0F6DF6F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799" y="2496791"/>
            <a:ext cx="5856728" cy="3294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14751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53DECD0-5E5B-124B-FC9F-F3F4B442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Közösség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BDABBA6F-8622-1F5A-7085-DD94F8B64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77511" y="2018096"/>
            <a:ext cx="4878389" cy="3834064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Szövetségek kötése más játékosokkal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Közös bázisépítés és erőforrásgyűjtés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2800" b="0" i="0" dirty="0">
                <a:solidFill>
                  <a:srgbClr val="E3E3E3"/>
                </a:solidFill>
                <a:effectLst/>
                <a:latin typeface="Google Sans"/>
              </a:rPr>
              <a:t>Koordinált támadások más csoportok ellen</a:t>
            </a:r>
          </a:p>
        </p:txBody>
      </p:sp>
      <p:pic>
        <p:nvPicPr>
          <p:cNvPr id="6152" name="Picture 8">
            <a:extLst>
              <a:ext uri="{FF2B5EF4-FFF2-40B4-BE49-F238E27FC236}">
                <a16:creationId xmlns:a16="http://schemas.microsoft.com/office/drawing/2014/main" id="{6EAC5A94-5B9F-D1AF-5838-C47D8C63EB5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00" y="2174364"/>
            <a:ext cx="6372664" cy="322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2061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53DECD0-5E5B-124B-FC9F-F3F4B442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Fejlődés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BDABBA6F-8622-1F5A-7085-DD94F8B64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097089"/>
            <a:ext cx="4878389" cy="4359982"/>
          </a:xfrm>
        </p:spPr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A tapasztalat által új képességek elsajátítása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Fejleszd harci és túlélő képességeidet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Specializálódj különböző területekre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sz="3000" b="0" i="0" dirty="0">
                <a:solidFill>
                  <a:srgbClr val="E3E3E3"/>
                </a:solidFill>
                <a:effectLst/>
                <a:latin typeface="Google Sans"/>
              </a:rPr>
              <a:t>A folyamatos fejlődés a siker kulcsa</a:t>
            </a:r>
          </a:p>
          <a:p>
            <a:endParaRPr lang="hu-HU" dirty="0"/>
          </a:p>
        </p:txBody>
      </p:sp>
      <p:pic>
        <p:nvPicPr>
          <p:cNvPr id="7170" name="Picture 2" descr="These are my stats on rust-stats.com how the fucking hell do I have a 187%  headshot ratio. I only have 380 hours and I'm shit : r/playrust">
            <a:extLst>
              <a:ext uri="{FF2B5EF4-FFF2-40B4-BE49-F238E27FC236}">
                <a16:creationId xmlns:a16="http://schemas.microsoft.com/office/drawing/2014/main" id="{11099103-667B-74CF-F2CB-74BAC436D96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8092" y="2249486"/>
            <a:ext cx="6658294" cy="3297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0245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>
            <a:extLst>
              <a:ext uri="{FF2B5EF4-FFF2-40B4-BE49-F238E27FC236}">
                <a16:creationId xmlns:a16="http://schemas.microsoft.com/office/drawing/2014/main" id="{27CCCDAD-CE7C-7109-FCE4-CD8C4925E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0A744D7B-BC6A-6AFF-FCE7-3A01563F2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60402" y="618518"/>
            <a:ext cx="3777826" cy="6037528"/>
          </a:xfrm>
        </p:spPr>
      </p:pic>
      <p:pic>
        <p:nvPicPr>
          <p:cNvPr id="8196" name="Picture 4" descr="Grinning Face with Sweat Blue Emoji">
            <a:extLst>
              <a:ext uri="{FF2B5EF4-FFF2-40B4-BE49-F238E27FC236}">
                <a16:creationId xmlns:a16="http://schemas.microsoft.com/office/drawing/2014/main" id="{F70E8F8E-F65E-0585-34E5-7E8F57D3C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8246" y="2778748"/>
            <a:ext cx="3626705" cy="362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5403459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52</TotalTime>
  <Words>156</Words>
  <Application>Microsoft Office PowerPoint</Application>
  <PresentationFormat>Szélesvásznú</PresentationFormat>
  <Paragraphs>35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Google Sans</vt:lpstr>
      <vt:lpstr>Tw Cen MT</vt:lpstr>
      <vt:lpstr>Áramkör</vt:lpstr>
      <vt:lpstr>Rust Játékbemutató </vt:lpstr>
      <vt:lpstr>Játékmenet</vt:lpstr>
      <vt:lpstr>PVP és PVe</vt:lpstr>
      <vt:lpstr>Építkezés</vt:lpstr>
      <vt:lpstr>Craft</vt:lpstr>
      <vt:lpstr>MAP</vt:lpstr>
      <vt:lpstr>Közösség</vt:lpstr>
      <vt:lpstr>Fejlődés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Rust Játékbemutató </dc:title>
  <dc:creator>Szabo Gergely Ivan</dc:creator>
  <cp:lastModifiedBy>Szabo Gergely Ivan</cp:lastModifiedBy>
  <cp:revision>2</cp:revision>
  <dcterms:created xsi:type="dcterms:W3CDTF">2024-04-07T07:06:00Z</dcterms:created>
  <dcterms:modified xsi:type="dcterms:W3CDTF">2024-04-07T07:58:37Z</dcterms:modified>
</cp:coreProperties>
</file>

<file path=docProps/thumbnail.jpeg>
</file>